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</p:sldMasterIdLst>
  <p:notesMasterIdLst>
    <p:notesMasterId r:id="rId3"/>
  </p:notesMasterIdLst>
  <p:sldIdLst>
    <p:sldId id="262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68" userDrawn="1">
          <p15:clr>
            <a:srgbClr val="A4A3A4"/>
          </p15:clr>
        </p15:guide>
        <p15:guide id="2" orient="horz" pos="2448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696"/>
    <a:srgbClr val="03273F"/>
    <a:srgbClr val="FA551D"/>
    <a:srgbClr val="578796"/>
    <a:srgbClr val="F2551D"/>
    <a:srgbClr val="F9541B"/>
    <a:srgbClr val="02273F"/>
    <a:srgbClr val="B2B900"/>
    <a:srgbClr val="EE5FCC"/>
    <a:srgbClr val="52B8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6"/>
    <p:restoredTop sz="94880"/>
  </p:normalViewPr>
  <p:slideViewPr>
    <p:cSldViewPr snapToGrid="0" snapToObjects="1">
      <p:cViewPr>
        <p:scale>
          <a:sx n="100" d="100"/>
          <a:sy n="100" d="100"/>
        </p:scale>
        <p:origin x="58" y="-830"/>
      </p:cViewPr>
      <p:guideLst>
        <p:guide pos="3168"/>
        <p:guide orient="horz"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1.jp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{image_background}">
            <a:extLst>
              <a:ext uri="{FF2B5EF4-FFF2-40B4-BE49-F238E27FC236}">
                <a16:creationId xmlns:a16="http://schemas.microsoft.com/office/drawing/2014/main" id="{B66EB90E-17D2-E190-98FA-D4BD394EC8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10058401" cy="7772400"/>
          </a:xfrm>
          <a:prstGeom prst="rect">
            <a:avLst/>
          </a:prstGeom>
        </p:spPr>
      </p:pic>
      <p:grpSp>
        <p:nvGrpSpPr>
          <p:cNvPr id="7" name="Graphic 265">
            <a:extLst>
              <a:ext uri="{FF2B5EF4-FFF2-40B4-BE49-F238E27FC236}">
                <a16:creationId xmlns:a16="http://schemas.microsoft.com/office/drawing/2014/main" id="{6684E5F0-2135-989E-EFA8-32D285708A22}"/>
              </a:ext>
            </a:extLst>
          </p:cNvPr>
          <p:cNvGrpSpPr/>
          <p:nvPr userDrawn="1"/>
        </p:nvGrpSpPr>
        <p:grpSpPr>
          <a:xfrm>
            <a:off x="70426" y="484438"/>
            <a:ext cx="9903032" cy="6894911"/>
            <a:chOff x="77685" y="570698"/>
            <a:chExt cx="9903032" cy="6973917"/>
          </a:xfrm>
          <a:solidFill>
            <a:schemeClr val="bg1"/>
          </a:solidFill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F7EC58CF-56E0-7AA1-48DB-963300D7BAA1}"/>
                </a:ext>
              </a:extLst>
            </p:cNvPr>
            <p:cNvSpPr/>
            <p:nvPr/>
          </p:nvSpPr>
          <p:spPr>
            <a:xfrm>
              <a:off x="112314" y="604343"/>
              <a:ext cx="9833763" cy="6906615"/>
            </a:xfrm>
            <a:custGeom>
              <a:avLst/>
              <a:gdLst>
                <a:gd name="connsiteX0" fmla="*/ 9051570 w 9833763"/>
                <a:gd name="connsiteY0" fmla="*/ 1934375 h 6906615"/>
                <a:gd name="connsiteX1" fmla="*/ 8501784 w 9833763"/>
                <a:gd name="connsiteY1" fmla="*/ 1936243 h 6906615"/>
                <a:gd name="connsiteX2" fmla="*/ 8503714 w 9833763"/>
                <a:gd name="connsiteY2" fmla="*/ 1403219 h 6906615"/>
                <a:gd name="connsiteX3" fmla="*/ 7982336 w 9833763"/>
                <a:gd name="connsiteY3" fmla="*/ 1015337 h 6906615"/>
                <a:gd name="connsiteX4" fmla="*/ 7451811 w 9833763"/>
                <a:gd name="connsiteY4" fmla="*/ 1155097 h 6906615"/>
                <a:gd name="connsiteX5" fmla="*/ 7311364 w 9833763"/>
                <a:gd name="connsiteY5" fmla="*/ 639752 h 6906615"/>
                <a:gd name="connsiteX6" fmla="*/ 6704215 w 9833763"/>
                <a:gd name="connsiteY6" fmla="*/ 395917 h 6906615"/>
                <a:gd name="connsiteX7" fmla="*/ 6229038 w 9833763"/>
                <a:gd name="connsiteY7" fmla="*/ 664047 h 6906615"/>
                <a:gd name="connsiteX8" fmla="*/ 5955823 w 9833763"/>
                <a:gd name="connsiteY8" fmla="*/ 201504 h 6906615"/>
                <a:gd name="connsiteX9" fmla="*/ 5304278 w 9833763"/>
                <a:gd name="connsiteY9" fmla="*/ 118334 h 6906615"/>
                <a:gd name="connsiteX10" fmla="*/ 4916885 w 9833763"/>
                <a:gd name="connsiteY10" fmla="*/ 496558 h 6906615"/>
                <a:gd name="connsiteX11" fmla="*/ 4529492 w 9833763"/>
                <a:gd name="connsiteY11" fmla="*/ 118334 h 6906615"/>
                <a:gd name="connsiteX12" fmla="*/ 3877947 w 9833763"/>
                <a:gd name="connsiteY12" fmla="*/ 201504 h 6906615"/>
                <a:gd name="connsiteX13" fmla="*/ 3604712 w 9833763"/>
                <a:gd name="connsiteY13" fmla="*/ 664047 h 6906615"/>
                <a:gd name="connsiteX14" fmla="*/ 3129559 w 9833763"/>
                <a:gd name="connsiteY14" fmla="*/ 395917 h 6906615"/>
                <a:gd name="connsiteX15" fmla="*/ 2522398 w 9833763"/>
                <a:gd name="connsiteY15" fmla="*/ 639752 h 6906615"/>
                <a:gd name="connsiteX16" fmla="*/ 2381968 w 9833763"/>
                <a:gd name="connsiteY16" fmla="*/ 1155097 h 6906615"/>
                <a:gd name="connsiteX17" fmla="*/ 1851429 w 9833763"/>
                <a:gd name="connsiteY17" fmla="*/ 1015337 h 6906615"/>
                <a:gd name="connsiteX18" fmla="*/ 1330047 w 9833763"/>
                <a:gd name="connsiteY18" fmla="*/ 1403219 h 6906615"/>
                <a:gd name="connsiteX19" fmla="*/ 1331973 w 9833763"/>
                <a:gd name="connsiteY19" fmla="*/ 1936243 h 6906615"/>
                <a:gd name="connsiteX20" fmla="*/ 782199 w 9833763"/>
                <a:gd name="connsiteY20" fmla="*/ 1934375 h 6906615"/>
                <a:gd name="connsiteX21" fmla="*/ 382129 w 9833763"/>
                <a:gd name="connsiteY21" fmla="*/ 2439872 h 6906615"/>
                <a:gd name="connsiteX22" fmla="*/ 526281 w 9833763"/>
                <a:gd name="connsiteY22" fmla="*/ 2954246 h 6906615"/>
                <a:gd name="connsiteX23" fmla="*/ 232052 w 9833763"/>
                <a:gd name="connsiteY23" fmla="*/ 3093325 h 6906615"/>
                <a:gd name="connsiteX24" fmla="*/ 232052 w 9833763"/>
                <a:gd name="connsiteY24" fmla="*/ 3813300 h 6906615"/>
                <a:gd name="connsiteX25" fmla="*/ 526281 w 9833763"/>
                <a:gd name="connsiteY25" fmla="*/ 3952371 h 6906615"/>
                <a:gd name="connsiteX26" fmla="*/ 382129 w 9833763"/>
                <a:gd name="connsiteY26" fmla="*/ 4466729 h 6906615"/>
                <a:gd name="connsiteX27" fmla="*/ 782199 w 9833763"/>
                <a:gd name="connsiteY27" fmla="*/ 4972238 h 6906615"/>
                <a:gd name="connsiteX28" fmla="*/ 1331973 w 9833763"/>
                <a:gd name="connsiteY28" fmla="*/ 4970362 h 6906615"/>
                <a:gd name="connsiteX29" fmla="*/ 1330047 w 9833763"/>
                <a:gd name="connsiteY29" fmla="*/ 5503399 h 6906615"/>
                <a:gd name="connsiteX30" fmla="*/ 1851429 w 9833763"/>
                <a:gd name="connsiteY30" fmla="*/ 5891288 h 6906615"/>
                <a:gd name="connsiteX31" fmla="*/ 2381968 w 9833763"/>
                <a:gd name="connsiteY31" fmla="*/ 5751524 h 6906615"/>
                <a:gd name="connsiteX32" fmla="*/ 2522398 w 9833763"/>
                <a:gd name="connsiteY32" fmla="*/ 6266861 h 6906615"/>
                <a:gd name="connsiteX33" fmla="*/ 3129559 w 9833763"/>
                <a:gd name="connsiteY33" fmla="*/ 6510704 h 6906615"/>
                <a:gd name="connsiteX34" fmla="*/ 3604712 w 9833763"/>
                <a:gd name="connsiteY34" fmla="*/ 6242595 h 6906615"/>
                <a:gd name="connsiteX35" fmla="*/ 3877947 w 9833763"/>
                <a:gd name="connsiteY35" fmla="*/ 6705117 h 6906615"/>
                <a:gd name="connsiteX36" fmla="*/ 4529492 w 9833763"/>
                <a:gd name="connsiteY36" fmla="*/ 6788274 h 6906615"/>
                <a:gd name="connsiteX37" fmla="*/ 4916885 w 9833763"/>
                <a:gd name="connsiteY37" fmla="*/ 6410050 h 6906615"/>
                <a:gd name="connsiteX38" fmla="*/ 5304278 w 9833763"/>
                <a:gd name="connsiteY38" fmla="*/ 6788274 h 6906615"/>
                <a:gd name="connsiteX39" fmla="*/ 5955823 w 9833763"/>
                <a:gd name="connsiteY39" fmla="*/ 6705117 h 6906615"/>
                <a:gd name="connsiteX40" fmla="*/ 6229038 w 9833763"/>
                <a:gd name="connsiteY40" fmla="*/ 6242595 h 6906615"/>
                <a:gd name="connsiteX41" fmla="*/ 6704174 w 9833763"/>
                <a:gd name="connsiteY41" fmla="*/ 6510704 h 6906615"/>
                <a:gd name="connsiteX42" fmla="*/ 7311364 w 9833763"/>
                <a:gd name="connsiteY42" fmla="*/ 6266861 h 6906615"/>
                <a:gd name="connsiteX43" fmla="*/ 7451769 w 9833763"/>
                <a:gd name="connsiteY43" fmla="*/ 5751524 h 6906615"/>
                <a:gd name="connsiteX44" fmla="*/ 7982336 w 9833763"/>
                <a:gd name="connsiteY44" fmla="*/ 5891288 h 6906615"/>
                <a:gd name="connsiteX45" fmla="*/ 8503714 w 9833763"/>
                <a:gd name="connsiteY45" fmla="*/ 5503399 h 6906615"/>
                <a:gd name="connsiteX46" fmla="*/ 8501784 w 9833763"/>
                <a:gd name="connsiteY46" fmla="*/ 4970362 h 6906615"/>
                <a:gd name="connsiteX47" fmla="*/ 9051570 w 9833763"/>
                <a:gd name="connsiteY47" fmla="*/ 4972238 h 6906615"/>
                <a:gd name="connsiteX48" fmla="*/ 9451636 w 9833763"/>
                <a:gd name="connsiteY48" fmla="*/ 4466729 h 6906615"/>
                <a:gd name="connsiteX49" fmla="*/ 9307455 w 9833763"/>
                <a:gd name="connsiteY49" fmla="*/ 3952371 h 6906615"/>
                <a:gd name="connsiteX50" fmla="*/ 9601693 w 9833763"/>
                <a:gd name="connsiteY50" fmla="*/ 3813300 h 6906615"/>
                <a:gd name="connsiteX51" fmla="*/ 9601693 w 9833763"/>
                <a:gd name="connsiteY51" fmla="*/ 3093325 h 6906615"/>
                <a:gd name="connsiteX52" fmla="*/ 9307455 w 9833763"/>
                <a:gd name="connsiteY52" fmla="*/ 2954246 h 6906615"/>
                <a:gd name="connsiteX53" fmla="*/ 9451636 w 9833763"/>
                <a:gd name="connsiteY53" fmla="*/ 2439872 h 6906615"/>
                <a:gd name="connsiteX54" fmla="*/ 9051570 w 9833763"/>
                <a:gd name="connsiteY54" fmla="*/ 1934375 h 6906615"/>
                <a:gd name="connsiteX55" fmla="*/ 9051570 w 9833763"/>
                <a:gd name="connsiteY55" fmla="*/ 1934375 h 6906615"/>
                <a:gd name="connsiteX56" fmla="*/ 9051570 w 9833763"/>
                <a:gd name="connsiteY56" fmla="*/ 1934375 h 6906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9833763" h="6906615">
                  <a:moveTo>
                    <a:pt x="9051570" y="1934375"/>
                  </a:moveTo>
                  <a:lnTo>
                    <a:pt x="8501784" y="1936243"/>
                  </a:lnTo>
                  <a:lnTo>
                    <a:pt x="8503714" y="1403219"/>
                  </a:lnTo>
                  <a:cubicBezTo>
                    <a:pt x="8504680" y="1138723"/>
                    <a:pt x="8245606" y="945985"/>
                    <a:pt x="7982336" y="1015337"/>
                  </a:cubicBezTo>
                  <a:lnTo>
                    <a:pt x="7451811" y="1155097"/>
                  </a:lnTo>
                  <a:lnTo>
                    <a:pt x="7311364" y="639752"/>
                  </a:lnTo>
                  <a:cubicBezTo>
                    <a:pt x="7241665" y="384029"/>
                    <a:pt x="6939958" y="262870"/>
                    <a:pt x="6704215" y="395917"/>
                  </a:cubicBezTo>
                  <a:lnTo>
                    <a:pt x="6229038" y="664047"/>
                  </a:lnTo>
                  <a:lnTo>
                    <a:pt x="5955823" y="201504"/>
                  </a:lnTo>
                  <a:cubicBezTo>
                    <a:pt x="5820244" y="-28020"/>
                    <a:pt x="5496507" y="-69346"/>
                    <a:pt x="5304278" y="118334"/>
                  </a:cubicBezTo>
                  <a:lnTo>
                    <a:pt x="4916885" y="496558"/>
                  </a:lnTo>
                  <a:lnTo>
                    <a:pt x="4529492" y="118334"/>
                  </a:lnTo>
                  <a:cubicBezTo>
                    <a:pt x="4337264" y="-69346"/>
                    <a:pt x="4013527" y="-28025"/>
                    <a:pt x="3877947" y="201504"/>
                  </a:cubicBezTo>
                  <a:lnTo>
                    <a:pt x="3604712" y="664047"/>
                  </a:lnTo>
                  <a:lnTo>
                    <a:pt x="3129559" y="395917"/>
                  </a:lnTo>
                  <a:cubicBezTo>
                    <a:pt x="2893779" y="262866"/>
                    <a:pt x="2592080" y="384025"/>
                    <a:pt x="2522398" y="639752"/>
                  </a:cubicBezTo>
                  <a:lnTo>
                    <a:pt x="2381968" y="1155097"/>
                  </a:lnTo>
                  <a:lnTo>
                    <a:pt x="1851429" y="1015337"/>
                  </a:lnTo>
                  <a:cubicBezTo>
                    <a:pt x="1588164" y="945985"/>
                    <a:pt x="1329090" y="1138723"/>
                    <a:pt x="1330047" y="1403219"/>
                  </a:cubicBezTo>
                  <a:lnTo>
                    <a:pt x="1331973" y="1936243"/>
                  </a:lnTo>
                  <a:lnTo>
                    <a:pt x="782199" y="1934375"/>
                  </a:lnTo>
                  <a:cubicBezTo>
                    <a:pt x="509392" y="1933446"/>
                    <a:pt x="310597" y="2184629"/>
                    <a:pt x="382129" y="2439872"/>
                  </a:cubicBezTo>
                  <a:lnTo>
                    <a:pt x="526281" y="2954246"/>
                  </a:lnTo>
                  <a:lnTo>
                    <a:pt x="232052" y="3093325"/>
                  </a:lnTo>
                  <a:cubicBezTo>
                    <a:pt x="-77351" y="3239574"/>
                    <a:pt x="-77351" y="3667051"/>
                    <a:pt x="232052" y="3813300"/>
                  </a:cubicBezTo>
                  <a:lnTo>
                    <a:pt x="526281" y="3952371"/>
                  </a:lnTo>
                  <a:lnTo>
                    <a:pt x="382129" y="4466729"/>
                  </a:lnTo>
                  <a:cubicBezTo>
                    <a:pt x="310597" y="4721992"/>
                    <a:pt x="509392" y="4973176"/>
                    <a:pt x="782199" y="4972238"/>
                  </a:cubicBezTo>
                  <a:lnTo>
                    <a:pt x="1331973" y="4970362"/>
                  </a:lnTo>
                  <a:lnTo>
                    <a:pt x="1330047" y="5503399"/>
                  </a:lnTo>
                  <a:cubicBezTo>
                    <a:pt x="1329090" y="5767878"/>
                    <a:pt x="1588168" y="5960620"/>
                    <a:pt x="1851429" y="5891288"/>
                  </a:cubicBezTo>
                  <a:lnTo>
                    <a:pt x="2381968" y="5751524"/>
                  </a:lnTo>
                  <a:lnTo>
                    <a:pt x="2522398" y="6266861"/>
                  </a:lnTo>
                  <a:cubicBezTo>
                    <a:pt x="2592084" y="6522572"/>
                    <a:pt x="2893783" y="6643739"/>
                    <a:pt x="3129559" y="6510704"/>
                  </a:cubicBezTo>
                  <a:lnTo>
                    <a:pt x="3604712" y="6242595"/>
                  </a:lnTo>
                  <a:lnTo>
                    <a:pt x="3877947" y="6705117"/>
                  </a:lnTo>
                  <a:cubicBezTo>
                    <a:pt x="4013485" y="6934646"/>
                    <a:pt x="4337264" y="6975959"/>
                    <a:pt x="4529492" y="6788274"/>
                  </a:cubicBezTo>
                  <a:lnTo>
                    <a:pt x="4916885" y="6410050"/>
                  </a:lnTo>
                  <a:lnTo>
                    <a:pt x="5304278" y="6788274"/>
                  </a:lnTo>
                  <a:cubicBezTo>
                    <a:pt x="5496464" y="6975959"/>
                    <a:pt x="5820244" y="6934646"/>
                    <a:pt x="5955823" y="6705117"/>
                  </a:cubicBezTo>
                  <a:lnTo>
                    <a:pt x="6229038" y="6242595"/>
                  </a:lnTo>
                  <a:lnTo>
                    <a:pt x="6704174" y="6510704"/>
                  </a:lnTo>
                  <a:cubicBezTo>
                    <a:pt x="6939958" y="6643739"/>
                    <a:pt x="7241665" y="6522613"/>
                    <a:pt x="7311364" y="6266861"/>
                  </a:cubicBezTo>
                  <a:lnTo>
                    <a:pt x="7451769" y="5751524"/>
                  </a:lnTo>
                  <a:lnTo>
                    <a:pt x="7982336" y="5891288"/>
                  </a:lnTo>
                  <a:cubicBezTo>
                    <a:pt x="8245606" y="5960620"/>
                    <a:pt x="8504680" y="5767878"/>
                    <a:pt x="8503714" y="5503399"/>
                  </a:cubicBezTo>
                  <a:lnTo>
                    <a:pt x="8501784" y="4970362"/>
                  </a:lnTo>
                  <a:lnTo>
                    <a:pt x="9051570" y="4972238"/>
                  </a:lnTo>
                  <a:cubicBezTo>
                    <a:pt x="9324366" y="4973176"/>
                    <a:pt x="9523140" y="4721992"/>
                    <a:pt x="9451636" y="4466729"/>
                  </a:cubicBezTo>
                  <a:lnTo>
                    <a:pt x="9307455" y="3952371"/>
                  </a:lnTo>
                  <a:lnTo>
                    <a:pt x="9601693" y="3813300"/>
                  </a:lnTo>
                  <a:cubicBezTo>
                    <a:pt x="9911121" y="3667051"/>
                    <a:pt x="9911121" y="3239574"/>
                    <a:pt x="9601693" y="3093325"/>
                  </a:cubicBezTo>
                  <a:lnTo>
                    <a:pt x="9307455" y="2954246"/>
                  </a:lnTo>
                  <a:lnTo>
                    <a:pt x="9451636" y="2439872"/>
                  </a:lnTo>
                  <a:cubicBezTo>
                    <a:pt x="9523140" y="2184625"/>
                    <a:pt x="9324366" y="1933446"/>
                    <a:pt x="9051570" y="1934375"/>
                  </a:cubicBezTo>
                  <a:lnTo>
                    <a:pt x="9051570" y="1934375"/>
                  </a:lnTo>
                  <a:lnTo>
                    <a:pt x="9051570" y="1934375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7D993ED-C9AF-F236-6E9A-621D87DE2D04}"/>
                </a:ext>
              </a:extLst>
            </p:cNvPr>
            <p:cNvSpPr/>
            <p:nvPr/>
          </p:nvSpPr>
          <p:spPr>
            <a:xfrm>
              <a:off x="77685" y="570698"/>
              <a:ext cx="9903032" cy="6973917"/>
            </a:xfrm>
            <a:custGeom>
              <a:avLst/>
              <a:gdLst>
                <a:gd name="connsiteX0" fmla="*/ 4272191 w 9903032"/>
                <a:gd name="connsiteY0" fmla="*/ 6973918 h 6973917"/>
                <a:gd name="connsiteX1" fmla="*/ 4212563 w 9903032"/>
                <a:gd name="connsiteY1" fmla="*/ 6970125 h 6973917"/>
                <a:gd name="connsiteX2" fmla="*/ 3882490 w 9903032"/>
                <a:gd name="connsiteY2" fmla="*/ 6755483 h 6973917"/>
                <a:gd name="connsiteX3" fmla="*/ 3626643 w 9903032"/>
                <a:gd name="connsiteY3" fmla="*/ 6322243 h 6973917"/>
                <a:gd name="connsiteX4" fmla="*/ 3181657 w 9903032"/>
                <a:gd name="connsiteY4" fmla="*/ 6573386 h 6973917"/>
                <a:gd name="connsiteX5" fmla="*/ 2956896 w 9903032"/>
                <a:gd name="connsiteY5" fmla="*/ 6632644 h 6973917"/>
                <a:gd name="connsiteX6" fmla="*/ 2785086 w 9903032"/>
                <a:gd name="connsiteY6" fmla="*/ 6599324 h 6973917"/>
                <a:gd name="connsiteX7" fmla="*/ 2523541 w 9903032"/>
                <a:gd name="connsiteY7" fmla="*/ 6309111 h 6973917"/>
                <a:gd name="connsiteX8" fmla="*/ 2392032 w 9903032"/>
                <a:gd name="connsiteY8" fmla="*/ 5826482 h 6973917"/>
                <a:gd name="connsiteX9" fmla="*/ 1895156 w 9903032"/>
                <a:gd name="connsiteY9" fmla="*/ 5957355 h 6973917"/>
                <a:gd name="connsiteX10" fmla="*/ 1776588 w 9903032"/>
                <a:gd name="connsiteY10" fmla="*/ 5972812 h 6973917"/>
                <a:gd name="connsiteX11" fmla="*/ 1505190 w 9903032"/>
                <a:gd name="connsiteY11" fmla="*/ 5882844 h 6973917"/>
                <a:gd name="connsiteX12" fmla="*/ 1330049 w 9903032"/>
                <a:gd name="connsiteY12" fmla="*/ 5536962 h 6973917"/>
                <a:gd name="connsiteX13" fmla="*/ 1331849 w 9903032"/>
                <a:gd name="connsiteY13" fmla="*/ 5037775 h 6973917"/>
                <a:gd name="connsiteX14" fmla="*/ 816959 w 9903032"/>
                <a:gd name="connsiteY14" fmla="*/ 5039487 h 6973917"/>
                <a:gd name="connsiteX15" fmla="*/ 460218 w 9903032"/>
                <a:gd name="connsiteY15" fmla="*/ 4869666 h 6973917"/>
                <a:gd name="connsiteX16" fmla="*/ 383340 w 9903032"/>
                <a:gd name="connsiteY16" fmla="*/ 4491606 h 6973917"/>
                <a:gd name="connsiteX17" fmla="*/ 519981 w 9903032"/>
                <a:gd name="connsiteY17" fmla="*/ 4004042 h 6973917"/>
                <a:gd name="connsiteX18" fmla="*/ 251525 w 9903032"/>
                <a:gd name="connsiteY18" fmla="*/ 3877124 h 6973917"/>
                <a:gd name="connsiteX19" fmla="*/ 0 w 9903032"/>
                <a:gd name="connsiteY19" fmla="*/ 3486955 h 6973917"/>
                <a:gd name="connsiteX20" fmla="*/ 251525 w 9903032"/>
                <a:gd name="connsiteY20" fmla="*/ 3096839 h 6973917"/>
                <a:gd name="connsiteX21" fmla="*/ 519981 w 9903032"/>
                <a:gd name="connsiteY21" fmla="*/ 2969893 h 6973917"/>
                <a:gd name="connsiteX22" fmla="*/ 383340 w 9903032"/>
                <a:gd name="connsiteY22" fmla="*/ 2482325 h 6973917"/>
                <a:gd name="connsiteX23" fmla="*/ 460177 w 9903032"/>
                <a:gd name="connsiteY23" fmla="*/ 2104301 h 6973917"/>
                <a:gd name="connsiteX24" fmla="*/ 815364 w 9903032"/>
                <a:gd name="connsiteY24" fmla="*/ 1934459 h 6973917"/>
                <a:gd name="connsiteX25" fmla="*/ 1331849 w 9903032"/>
                <a:gd name="connsiteY25" fmla="*/ 1936184 h 6973917"/>
                <a:gd name="connsiteX26" fmla="*/ 1330049 w 9903032"/>
                <a:gd name="connsiteY26" fmla="*/ 1437042 h 6973917"/>
                <a:gd name="connsiteX27" fmla="*/ 1505211 w 9903032"/>
                <a:gd name="connsiteY27" fmla="*/ 1091131 h 6973917"/>
                <a:gd name="connsiteX28" fmla="*/ 1776550 w 9903032"/>
                <a:gd name="connsiteY28" fmla="*/ 1001114 h 6973917"/>
                <a:gd name="connsiteX29" fmla="*/ 1895177 w 9903032"/>
                <a:gd name="connsiteY29" fmla="*/ 1016596 h 6973917"/>
                <a:gd name="connsiteX30" fmla="*/ 2392032 w 9903032"/>
                <a:gd name="connsiteY30" fmla="*/ 1147486 h 6973917"/>
                <a:gd name="connsiteX31" fmla="*/ 2523541 w 9903032"/>
                <a:gd name="connsiteY31" fmla="*/ 664857 h 6973917"/>
                <a:gd name="connsiteX32" fmla="*/ 2785044 w 9903032"/>
                <a:gd name="connsiteY32" fmla="*/ 374688 h 6973917"/>
                <a:gd name="connsiteX33" fmla="*/ 2956892 w 9903032"/>
                <a:gd name="connsiteY33" fmla="*/ 341286 h 6973917"/>
                <a:gd name="connsiteX34" fmla="*/ 3181653 w 9903032"/>
                <a:gd name="connsiteY34" fmla="*/ 400557 h 6973917"/>
                <a:gd name="connsiteX35" fmla="*/ 3626639 w 9903032"/>
                <a:gd name="connsiteY35" fmla="*/ 651675 h 6973917"/>
                <a:gd name="connsiteX36" fmla="*/ 3882490 w 9903032"/>
                <a:gd name="connsiteY36" fmla="*/ 218484 h 6973917"/>
                <a:gd name="connsiteX37" fmla="*/ 4212563 w 9903032"/>
                <a:gd name="connsiteY37" fmla="*/ 3862 h 6973917"/>
                <a:gd name="connsiteX38" fmla="*/ 4272443 w 9903032"/>
                <a:gd name="connsiteY38" fmla="*/ 37 h 6973917"/>
                <a:gd name="connsiteX39" fmla="*/ 4588711 w 9903032"/>
                <a:gd name="connsiteY39" fmla="*/ 128333 h 6973917"/>
                <a:gd name="connsiteX40" fmla="*/ 4951514 w 9903032"/>
                <a:gd name="connsiteY40" fmla="*/ 482551 h 6973917"/>
                <a:gd name="connsiteX41" fmla="*/ 5314318 w 9903032"/>
                <a:gd name="connsiteY41" fmla="*/ 128333 h 6973917"/>
                <a:gd name="connsiteX42" fmla="*/ 5630460 w 9903032"/>
                <a:gd name="connsiteY42" fmla="*/ 0 h 6973917"/>
                <a:gd name="connsiteX43" fmla="*/ 5690466 w 9903032"/>
                <a:gd name="connsiteY43" fmla="*/ 3887 h 6973917"/>
                <a:gd name="connsiteX44" fmla="*/ 6020497 w 9903032"/>
                <a:gd name="connsiteY44" fmla="*/ 218492 h 6973917"/>
                <a:gd name="connsiteX45" fmla="*/ 6276423 w 9903032"/>
                <a:gd name="connsiteY45" fmla="*/ 651684 h 6973917"/>
                <a:gd name="connsiteX46" fmla="*/ 6721388 w 9903032"/>
                <a:gd name="connsiteY46" fmla="*/ 400565 h 6973917"/>
                <a:gd name="connsiteX47" fmla="*/ 6946095 w 9903032"/>
                <a:gd name="connsiteY47" fmla="*/ 341274 h 6973917"/>
                <a:gd name="connsiteX48" fmla="*/ 7117971 w 9903032"/>
                <a:gd name="connsiteY48" fmla="*/ 374696 h 6973917"/>
                <a:gd name="connsiteX49" fmla="*/ 7379478 w 9903032"/>
                <a:gd name="connsiteY49" fmla="*/ 664865 h 6973917"/>
                <a:gd name="connsiteX50" fmla="*/ 7511030 w 9903032"/>
                <a:gd name="connsiteY50" fmla="*/ 1147494 h 6973917"/>
                <a:gd name="connsiteX51" fmla="*/ 8007902 w 9903032"/>
                <a:gd name="connsiteY51" fmla="*/ 1016604 h 6973917"/>
                <a:gd name="connsiteX52" fmla="*/ 8126445 w 9903032"/>
                <a:gd name="connsiteY52" fmla="*/ 1001143 h 6973917"/>
                <a:gd name="connsiteX53" fmla="*/ 8397813 w 9903032"/>
                <a:gd name="connsiteY53" fmla="*/ 1091099 h 6973917"/>
                <a:gd name="connsiteX54" fmla="*/ 8572962 w 9903032"/>
                <a:gd name="connsiteY54" fmla="*/ 1437051 h 6973917"/>
                <a:gd name="connsiteX55" fmla="*/ 8571200 w 9903032"/>
                <a:gd name="connsiteY55" fmla="*/ 1936193 h 6973917"/>
                <a:gd name="connsiteX56" fmla="*/ 9086074 w 9903032"/>
                <a:gd name="connsiteY56" fmla="*/ 1934467 h 6973917"/>
                <a:gd name="connsiteX57" fmla="*/ 9442835 w 9903032"/>
                <a:gd name="connsiteY57" fmla="*/ 2104273 h 6973917"/>
                <a:gd name="connsiteX58" fmla="*/ 9519710 w 9903032"/>
                <a:gd name="connsiteY58" fmla="*/ 2482337 h 6973917"/>
                <a:gd name="connsiteX59" fmla="*/ 9383081 w 9903032"/>
                <a:gd name="connsiteY59" fmla="*/ 2969905 h 6973917"/>
                <a:gd name="connsiteX60" fmla="*/ 9651512 w 9903032"/>
                <a:gd name="connsiteY60" fmla="*/ 3096851 h 6973917"/>
                <a:gd name="connsiteX61" fmla="*/ 9903032 w 9903032"/>
                <a:gd name="connsiteY61" fmla="*/ 3486967 h 6973917"/>
                <a:gd name="connsiteX62" fmla="*/ 9651512 w 9903032"/>
                <a:gd name="connsiteY62" fmla="*/ 3877124 h 6973917"/>
                <a:gd name="connsiteX63" fmla="*/ 9383039 w 9903032"/>
                <a:gd name="connsiteY63" fmla="*/ 4004042 h 6973917"/>
                <a:gd name="connsiteX64" fmla="*/ 9519710 w 9903032"/>
                <a:gd name="connsiteY64" fmla="*/ 4491606 h 6973917"/>
                <a:gd name="connsiteX65" fmla="*/ 9442835 w 9903032"/>
                <a:gd name="connsiteY65" fmla="*/ 4869707 h 6973917"/>
                <a:gd name="connsiteX66" fmla="*/ 9087711 w 9903032"/>
                <a:gd name="connsiteY66" fmla="*/ 5039487 h 6973917"/>
                <a:gd name="connsiteX67" fmla="*/ 8571200 w 9903032"/>
                <a:gd name="connsiteY67" fmla="*/ 5037775 h 6973917"/>
                <a:gd name="connsiteX68" fmla="*/ 8572962 w 9903032"/>
                <a:gd name="connsiteY68" fmla="*/ 5536962 h 6973917"/>
                <a:gd name="connsiteX69" fmla="*/ 8397855 w 9903032"/>
                <a:gd name="connsiteY69" fmla="*/ 5882885 h 6973917"/>
                <a:gd name="connsiteX70" fmla="*/ 8126403 w 9903032"/>
                <a:gd name="connsiteY70" fmla="*/ 5972852 h 6973917"/>
                <a:gd name="connsiteX71" fmla="*/ 8007902 w 9903032"/>
                <a:gd name="connsiteY71" fmla="*/ 5957355 h 6973917"/>
                <a:gd name="connsiteX72" fmla="*/ 7511030 w 9903032"/>
                <a:gd name="connsiteY72" fmla="*/ 5826482 h 6973917"/>
                <a:gd name="connsiteX73" fmla="*/ 7379478 w 9903032"/>
                <a:gd name="connsiteY73" fmla="*/ 6309111 h 6973917"/>
                <a:gd name="connsiteX74" fmla="*/ 7117971 w 9903032"/>
                <a:gd name="connsiteY74" fmla="*/ 6599324 h 6973917"/>
                <a:gd name="connsiteX75" fmla="*/ 6946179 w 9903032"/>
                <a:gd name="connsiteY75" fmla="*/ 6632644 h 6973917"/>
                <a:gd name="connsiteX76" fmla="*/ 6721388 w 9903032"/>
                <a:gd name="connsiteY76" fmla="*/ 6573386 h 6973917"/>
                <a:gd name="connsiteX77" fmla="*/ 6276423 w 9903032"/>
                <a:gd name="connsiteY77" fmla="*/ 6322284 h 6973917"/>
                <a:gd name="connsiteX78" fmla="*/ 6020497 w 9903032"/>
                <a:gd name="connsiteY78" fmla="*/ 6755483 h 6973917"/>
                <a:gd name="connsiteX79" fmla="*/ 5690423 w 9903032"/>
                <a:gd name="connsiteY79" fmla="*/ 6970125 h 6973917"/>
                <a:gd name="connsiteX80" fmla="*/ 5630796 w 9903032"/>
                <a:gd name="connsiteY80" fmla="*/ 6973918 h 6973917"/>
                <a:gd name="connsiteX81" fmla="*/ 5314318 w 9903032"/>
                <a:gd name="connsiteY81" fmla="*/ 6845614 h 6973917"/>
                <a:gd name="connsiteX82" fmla="*/ 4951514 w 9903032"/>
                <a:gd name="connsiteY82" fmla="*/ 6491371 h 6973917"/>
                <a:gd name="connsiteX83" fmla="*/ 4588711 w 9903032"/>
                <a:gd name="connsiteY83" fmla="*/ 6845614 h 6973917"/>
                <a:gd name="connsiteX84" fmla="*/ 4272191 w 9903032"/>
                <a:gd name="connsiteY84" fmla="*/ 6973918 h 6973917"/>
                <a:gd name="connsiteX85" fmla="*/ 4272191 w 9903032"/>
                <a:gd name="connsiteY85" fmla="*/ 6973918 h 6973917"/>
                <a:gd name="connsiteX86" fmla="*/ 3942621 w 9903032"/>
                <a:gd name="connsiteY86" fmla="*/ 6722082 h 6973917"/>
                <a:gd name="connsiteX87" fmla="*/ 4221627 w 9903032"/>
                <a:gd name="connsiteY87" fmla="*/ 6903485 h 6973917"/>
                <a:gd name="connsiteX88" fmla="*/ 4272443 w 9903032"/>
                <a:gd name="connsiteY88" fmla="*/ 6906789 h 6973917"/>
                <a:gd name="connsiteX89" fmla="*/ 4539573 w 9903032"/>
                <a:gd name="connsiteY89" fmla="*/ 6798264 h 6973917"/>
                <a:gd name="connsiteX90" fmla="*/ 4951514 w 9903032"/>
                <a:gd name="connsiteY90" fmla="*/ 6396060 h 6973917"/>
                <a:gd name="connsiteX91" fmla="*/ 5363497 w 9903032"/>
                <a:gd name="connsiteY91" fmla="*/ 6798264 h 6973917"/>
                <a:gd name="connsiteX92" fmla="*/ 5630753 w 9903032"/>
                <a:gd name="connsiteY92" fmla="*/ 6906748 h 6973917"/>
                <a:gd name="connsiteX93" fmla="*/ 5681402 w 9903032"/>
                <a:gd name="connsiteY93" fmla="*/ 6903485 h 6973917"/>
                <a:gd name="connsiteX94" fmla="*/ 5960407 w 9903032"/>
                <a:gd name="connsiteY94" fmla="*/ 6722082 h 6973917"/>
                <a:gd name="connsiteX95" fmla="*/ 6250994 w 9903032"/>
                <a:gd name="connsiteY95" fmla="*/ 6230154 h 6973917"/>
                <a:gd name="connsiteX96" fmla="*/ 6756301 w 9903032"/>
                <a:gd name="connsiteY96" fmla="*/ 6515311 h 6973917"/>
                <a:gd name="connsiteX97" fmla="*/ 6946263 w 9903032"/>
                <a:gd name="connsiteY97" fmla="*/ 6565474 h 6973917"/>
                <a:gd name="connsiteX98" fmla="*/ 7091451 w 9903032"/>
                <a:gd name="connsiteY98" fmla="*/ 6537211 h 6973917"/>
                <a:gd name="connsiteX99" fmla="*/ 7312507 w 9903032"/>
                <a:gd name="connsiteY99" fmla="*/ 6291982 h 6973917"/>
                <a:gd name="connsiteX100" fmla="*/ 7461850 w 9903032"/>
                <a:gd name="connsiteY100" fmla="*/ 5743895 h 6973917"/>
                <a:gd name="connsiteX101" fmla="*/ 8026072 w 9903032"/>
                <a:gd name="connsiteY101" fmla="*/ 5892551 h 6973917"/>
                <a:gd name="connsiteX102" fmla="*/ 8126403 w 9903032"/>
                <a:gd name="connsiteY102" fmla="*/ 5905642 h 6973917"/>
                <a:gd name="connsiteX103" fmla="*/ 8355641 w 9903032"/>
                <a:gd name="connsiteY103" fmla="*/ 5829581 h 6973917"/>
                <a:gd name="connsiteX104" fmla="*/ 8503725 w 9903032"/>
                <a:gd name="connsiteY104" fmla="*/ 5537165 h 6973917"/>
                <a:gd name="connsiteX105" fmla="*/ 8501669 w 9903032"/>
                <a:gd name="connsiteY105" fmla="*/ 4970319 h 6973917"/>
                <a:gd name="connsiteX106" fmla="*/ 9086326 w 9903032"/>
                <a:gd name="connsiteY106" fmla="*/ 4972318 h 6973917"/>
                <a:gd name="connsiteX107" fmla="*/ 9387865 w 9903032"/>
                <a:gd name="connsiteY107" fmla="*/ 4828801 h 6973917"/>
                <a:gd name="connsiteX108" fmla="*/ 9452864 w 9903032"/>
                <a:gd name="connsiteY108" fmla="*/ 4509183 h 6973917"/>
                <a:gd name="connsiteX109" fmla="*/ 9301129 w 9903032"/>
                <a:gd name="connsiteY109" fmla="*/ 3968030 h 6973917"/>
                <a:gd name="connsiteX110" fmla="*/ 9621174 w 9903032"/>
                <a:gd name="connsiteY110" fmla="*/ 3816806 h 6973917"/>
                <a:gd name="connsiteX111" fmla="*/ 9833753 w 9903032"/>
                <a:gd name="connsiteY111" fmla="*/ 3486951 h 6973917"/>
                <a:gd name="connsiteX112" fmla="*/ 9621174 w 9903032"/>
                <a:gd name="connsiteY112" fmla="*/ 3157174 h 6973917"/>
                <a:gd name="connsiteX113" fmla="*/ 9301129 w 9903032"/>
                <a:gd name="connsiteY113" fmla="*/ 3005945 h 6973917"/>
                <a:gd name="connsiteX114" fmla="*/ 9452864 w 9903032"/>
                <a:gd name="connsiteY114" fmla="*/ 2464735 h 6973917"/>
                <a:gd name="connsiteX115" fmla="*/ 9387865 w 9903032"/>
                <a:gd name="connsiteY115" fmla="*/ 2145170 h 6973917"/>
                <a:gd name="connsiteX116" fmla="*/ 9087711 w 9903032"/>
                <a:gd name="connsiteY116" fmla="*/ 2001613 h 6973917"/>
                <a:gd name="connsiteX117" fmla="*/ 8501669 w 9903032"/>
                <a:gd name="connsiteY117" fmla="*/ 2003615 h 6973917"/>
                <a:gd name="connsiteX118" fmla="*/ 8503725 w 9903032"/>
                <a:gd name="connsiteY118" fmla="*/ 1436777 h 6973917"/>
                <a:gd name="connsiteX119" fmla="*/ 8355641 w 9903032"/>
                <a:gd name="connsiteY119" fmla="*/ 1144386 h 6973917"/>
                <a:gd name="connsiteX120" fmla="*/ 8126319 w 9903032"/>
                <a:gd name="connsiteY120" fmla="*/ 1068325 h 6973917"/>
                <a:gd name="connsiteX121" fmla="*/ 8026072 w 9903032"/>
                <a:gd name="connsiteY121" fmla="*/ 1081408 h 6973917"/>
                <a:gd name="connsiteX122" fmla="*/ 7461808 w 9903032"/>
                <a:gd name="connsiteY122" fmla="*/ 1230043 h 6973917"/>
                <a:gd name="connsiteX123" fmla="*/ 7312466 w 9903032"/>
                <a:gd name="connsiteY123" fmla="*/ 682014 h 6973917"/>
                <a:gd name="connsiteX124" fmla="*/ 7091451 w 9903032"/>
                <a:gd name="connsiteY124" fmla="*/ 436744 h 6973917"/>
                <a:gd name="connsiteX125" fmla="*/ 6946221 w 9903032"/>
                <a:gd name="connsiteY125" fmla="*/ 408497 h 6973917"/>
                <a:gd name="connsiteX126" fmla="*/ 6756259 w 9903032"/>
                <a:gd name="connsiteY126" fmla="*/ 458612 h 6973917"/>
                <a:gd name="connsiteX127" fmla="*/ 6250952 w 9903032"/>
                <a:gd name="connsiteY127" fmla="*/ 743764 h 6973917"/>
                <a:gd name="connsiteX128" fmla="*/ 5960407 w 9903032"/>
                <a:gd name="connsiteY128" fmla="*/ 251877 h 6973917"/>
                <a:gd name="connsiteX129" fmla="*/ 5681444 w 9903032"/>
                <a:gd name="connsiteY129" fmla="*/ 70437 h 6973917"/>
                <a:gd name="connsiteX130" fmla="*/ 5630963 w 9903032"/>
                <a:gd name="connsiteY130" fmla="*/ 67207 h 6973917"/>
                <a:gd name="connsiteX131" fmla="*/ 5363497 w 9903032"/>
                <a:gd name="connsiteY131" fmla="*/ 175678 h 6973917"/>
                <a:gd name="connsiteX132" fmla="*/ 4951514 w 9903032"/>
                <a:gd name="connsiteY132" fmla="*/ 577907 h 6973917"/>
                <a:gd name="connsiteX133" fmla="*/ 4539573 w 9903032"/>
                <a:gd name="connsiteY133" fmla="*/ 175678 h 6973917"/>
                <a:gd name="connsiteX134" fmla="*/ 4272107 w 9903032"/>
                <a:gd name="connsiteY134" fmla="*/ 67207 h 6973917"/>
                <a:gd name="connsiteX135" fmla="*/ 4221627 w 9903032"/>
                <a:gd name="connsiteY135" fmla="*/ 70437 h 6973917"/>
                <a:gd name="connsiteX136" fmla="*/ 3942621 w 9903032"/>
                <a:gd name="connsiteY136" fmla="*/ 251877 h 6973917"/>
                <a:gd name="connsiteX137" fmla="*/ 3652089 w 9903032"/>
                <a:gd name="connsiteY137" fmla="*/ 743764 h 6973917"/>
                <a:gd name="connsiteX138" fmla="*/ 3146765 w 9903032"/>
                <a:gd name="connsiteY138" fmla="*/ 458612 h 6973917"/>
                <a:gd name="connsiteX139" fmla="*/ 2956825 w 9903032"/>
                <a:gd name="connsiteY139" fmla="*/ 408497 h 6973917"/>
                <a:gd name="connsiteX140" fmla="*/ 2811577 w 9903032"/>
                <a:gd name="connsiteY140" fmla="*/ 436744 h 6973917"/>
                <a:gd name="connsiteX141" fmla="*/ 2590538 w 9903032"/>
                <a:gd name="connsiteY141" fmla="*/ 682014 h 6973917"/>
                <a:gd name="connsiteX142" fmla="*/ 2441178 w 9903032"/>
                <a:gd name="connsiteY142" fmla="*/ 1230043 h 6973917"/>
                <a:gd name="connsiteX143" fmla="*/ 1876995 w 9903032"/>
                <a:gd name="connsiteY143" fmla="*/ 1081408 h 6973917"/>
                <a:gd name="connsiteX144" fmla="*/ 1776727 w 9903032"/>
                <a:gd name="connsiteY144" fmla="*/ 1068325 h 6973917"/>
                <a:gd name="connsiteX145" fmla="*/ 1547404 w 9903032"/>
                <a:gd name="connsiteY145" fmla="*/ 1144386 h 6973917"/>
                <a:gd name="connsiteX146" fmla="*/ 1399333 w 9903032"/>
                <a:gd name="connsiteY146" fmla="*/ 1436777 h 6973917"/>
                <a:gd name="connsiteX147" fmla="*/ 1401355 w 9903032"/>
                <a:gd name="connsiteY147" fmla="*/ 2003615 h 6973917"/>
                <a:gd name="connsiteX148" fmla="*/ 816724 w 9903032"/>
                <a:gd name="connsiteY148" fmla="*/ 2001613 h 6973917"/>
                <a:gd name="connsiteX149" fmla="*/ 515147 w 9903032"/>
                <a:gd name="connsiteY149" fmla="*/ 2145190 h 6973917"/>
                <a:gd name="connsiteX150" fmla="*/ 450190 w 9903032"/>
                <a:gd name="connsiteY150" fmla="*/ 2464756 h 6973917"/>
                <a:gd name="connsiteX151" fmla="*/ 601836 w 9903032"/>
                <a:gd name="connsiteY151" fmla="*/ 3005945 h 6973917"/>
                <a:gd name="connsiteX152" fmla="*/ 281859 w 9903032"/>
                <a:gd name="connsiteY152" fmla="*/ 3157174 h 6973917"/>
                <a:gd name="connsiteX153" fmla="*/ 69284 w 9903032"/>
                <a:gd name="connsiteY153" fmla="*/ 3486951 h 6973917"/>
                <a:gd name="connsiteX154" fmla="*/ 281859 w 9903032"/>
                <a:gd name="connsiteY154" fmla="*/ 3816806 h 6973917"/>
                <a:gd name="connsiteX155" fmla="*/ 601836 w 9903032"/>
                <a:gd name="connsiteY155" fmla="*/ 3968030 h 6973917"/>
                <a:gd name="connsiteX156" fmla="*/ 450190 w 9903032"/>
                <a:gd name="connsiteY156" fmla="*/ 4509183 h 6973917"/>
                <a:gd name="connsiteX157" fmla="*/ 515168 w 9903032"/>
                <a:gd name="connsiteY157" fmla="*/ 4828801 h 6973917"/>
                <a:gd name="connsiteX158" fmla="*/ 815314 w 9903032"/>
                <a:gd name="connsiteY158" fmla="*/ 4972318 h 6973917"/>
                <a:gd name="connsiteX159" fmla="*/ 1401355 w 9903032"/>
                <a:gd name="connsiteY159" fmla="*/ 4970319 h 6973917"/>
                <a:gd name="connsiteX160" fmla="*/ 1399333 w 9903032"/>
                <a:gd name="connsiteY160" fmla="*/ 5537165 h 6973917"/>
                <a:gd name="connsiteX161" fmla="*/ 1547383 w 9903032"/>
                <a:gd name="connsiteY161" fmla="*/ 5829581 h 6973917"/>
                <a:gd name="connsiteX162" fmla="*/ 1776706 w 9903032"/>
                <a:gd name="connsiteY162" fmla="*/ 5905601 h 6973917"/>
                <a:gd name="connsiteX163" fmla="*/ 1876974 w 9903032"/>
                <a:gd name="connsiteY163" fmla="*/ 5892551 h 6973917"/>
                <a:gd name="connsiteX164" fmla="*/ 2441178 w 9903032"/>
                <a:gd name="connsiteY164" fmla="*/ 5743895 h 6973917"/>
                <a:gd name="connsiteX165" fmla="*/ 2590538 w 9903032"/>
                <a:gd name="connsiteY165" fmla="*/ 6291982 h 6973917"/>
                <a:gd name="connsiteX166" fmla="*/ 2811598 w 9903032"/>
                <a:gd name="connsiteY166" fmla="*/ 6537170 h 6973917"/>
                <a:gd name="connsiteX167" fmla="*/ 2956787 w 9903032"/>
                <a:gd name="connsiteY167" fmla="*/ 6565433 h 6973917"/>
                <a:gd name="connsiteX168" fmla="*/ 3146791 w 9903032"/>
                <a:gd name="connsiteY168" fmla="*/ 6515311 h 6973917"/>
                <a:gd name="connsiteX169" fmla="*/ 3652072 w 9903032"/>
                <a:gd name="connsiteY169" fmla="*/ 6230154 h 6973917"/>
                <a:gd name="connsiteX170" fmla="*/ 3942621 w 9903032"/>
                <a:gd name="connsiteY170" fmla="*/ 6722082 h 6973917"/>
                <a:gd name="connsiteX171" fmla="*/ 3942621 w 9903032"/>
                <a:gd name="connsiteY171" fmla="*/ 6722082 h 6973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</a:cxnLst>
              <a:rect l="l" t="t" r="r" b="b"/>
              <a:pathLst>
                <a:path w="9903032" h="6973917">
                  <a:moveTo>
                    <a:pt x="4272191" y="6973918"/>
                  </a:moveTo>
                  <a:cubicBezTo>
                    <a:pt x="4252427" y="6973918"/>
                    <a:pt x="4232369" y="6972654"/>
                    <a:pt x="4212563" y="6970125"/>
                  </a:cubicBezTo>
                  <a:cubicBezTo>
                    <a:pt x="4072871" y="6952262"/>
                    <a:pt x="3952566" y="6874040"/>
                    <a:pt x="3882490" y="6755483"/>
                  </a:cubicBezTo>
                  <a:lnTo>
                    <a:pt x="3626643" y="6322243"/>
                  </a:lnTo>
                  <a:lnTo>
                    <a:pt x="3181657" y="6573386"/>
                  </a:lnTo>
                  <a:cubicBezTo>
                    <a:pt x="3112919" y="6612171"/>
                    <a:pt x="3035201" y="6632644"/>
                    <a:pt x="2956896" y="6632644"/>
                  </a:cubicBezTo>
                  <a:cubicBezTo>
                    <a:pt x="2898094" y="6632644"/>
                    <a:pt x="2840292" y="6621428"/>
                    <a:pt x="2785086" y="6599324"/>
                  </a:cubicBezTo>
                  <a:cubicBezTo>
                    <a:pt x="2654887" y="6546999"/>
                    <a:pt x="2559566" y="6441248"/>
                    <a:pt x="2523541" y="6309111"/>
                  </a:cubicBezTo>
                  <a:lnTo>
                    <a:pt x="2392032" y="5826482"/>
                  </a:lnTo>
                  <a:lnTo>
                    <a:pt x="1895156" y="5957355"/>
                  </a:lnTo>
                  <a:cubicBezTo>
                    <a:pt x="1856270" y="5967633"/>
                    <a:pt x="1816355" y="5972812"/>
                    <a:pt x="1776588" y="5972812"/>
                  </a:cubicBezTo>
                  <a:cubicBezTo>
                    <a:pt x="1678183" y="5972812"/>
                    <a:pt x="1584335" y="5941694"/>
                    <a:pt x="1505190" y="5882844"/>
                  </a:cubicBezTo>
                  <a:cubicBezTo>
                    <a:pt x="1393391" y="5799646"/>
                    <a:pt x="1329537" y="5673585"/>
                    <a:pt x="1330049" y="5536962"/>
                  </a:cubicBezTo>
                  <a:lnTo>
                    <a:pt x="1331849" y="5037775"/>
                  </a:lnTo>
                  <a:lnTo>
                    <a:pt x="816959" y="5039487"/>
                  </a:lnTo>
                  <a:cubicBezTo>
                    <a:pt x="675043" y="5039487"/>
                    <a:pt x="545620" y="4977579"/>
                    <a:pt x="460218" y="4869666"/>
                  </a:cubicBezTo>
                  <a:cubicBezTo>
                    <a:pt x="374406" y="4761264"/>
                    <a:pt x="346376" y="4623457"/>
                    <a:pt x="383340" y="4491606"/>
                  </a:cubicBezTo>
                  <a:lnTo>
                    <a:pt x="519981" y="4004042"/>
                  </a:lnTo>
                  <a:lnTo>
                    <a:pt x="251525" y="3877124"/>
                  </a:lnTo>
                  <a:cubicBezTo>
                    <a:pt x="96383" y="3803837"/>
                    <a:pt x="0" y="3654321"/>
                    <a:pt x="0" y="3486955"/>
                  </a:cubicBezTo>
                  <a:cubicBezTo>
                    <a:pt x="21" y="3319609"/>
                    <a:pt x="96404" y="3170122"/>
                    <a:pt x="251525" y="3096839"/>
                  </a:cubicBezTo>
                  <a:lnTo>
                    <a:pt x="519981" y="2969893"/>
                  </a:lnTo>
                  <a:lnTo>
                    <a:pt x="383340" y="2482325"/>
                  </a:lnTo>
                  <a:cubicBezTo>
                    <a:pt x="346376" y="2350461"/>
                    <a:pt x="374385" y="2212674"/>
                    <a:pt x="460177" y="2104301"/>
                  </a:cubicBezTo>
                  <a:cubicBezTo>
                    <a:pt x="545599" y="1996364"/>
                    <a:pt x="675064" y="1934459"/>
                    <a:pt x="815364" y="1934459"/>
                  </a:cubicBezTo>
                  <a:lnTo>
                    <a:pt x="1331849" y="1936184"/>
                  </a:lnTo>
                  <a:lnTo>
                    <a:pt x="1330049" y="1437042"/>
                  </a:lnTo>
                  <a:cubicBezTo>
                    <a:pt x="1329537" y="1300362"/>
                    <a:pt x="1393391" y="1174288"/>
                    <a:pt x="1505211" y="1091131"/>
                  </a:cubicBezTo>
                  <a:cubicBezTo>
                    <a:pt x="1584339" y="1032236"/>
                    <a:pt x="1678162" y="1001114"/>
                    <a:pt x="1776550" y="1001114"/>
                  </a:cubicBezTo>
                  <a:cubicBezTo>
                    <a:pt x="1816360" y="1001114"/>
                    <a:pt x="1856249" y="1006327"/>
                    <a:pt x="1895177" y="1016596"/>
                  </a:cubicBezTo>
                  <a:lnTo>
                    <a:pt x="2392032" y="1147486"/>
                  </a:lnTo>
                  <a:lnTo>
                    <a:pt x="2523541" y="664857"/>
                  </a:lnTo>
                  <a:cubicBezTo>
                    <a:pt x="2559545" y="532756"/>
                    <a:pt x="2654866" y="426980"/>
                    <a:pt x="2785044" y="374688"/>
                  </a:cubicBezTo>
                  <a:cubicBezTo>
                    <a:pt x="2840271" y="352526"/>
                    <a:pt x="2898069" y="341286"/>
                    <a:pt x="2956892" y="341286"/>
                  </a:cubicBezTo>
                  <a:cubicBezTo>
                    <a:pt x="3035180" y="341286"/>
                    <a:pt x="3112915" y="361784"/>
                    <a:pt x="3181653" y="400557"/>
                  </a:cubicBezTo>
                  <a:lnTo>
                    <a:pt x="3626639" y="651675"/>
                  </a:lnTo>
                  <a:lnTo>
                    <a:pt x="3882490" y="218484"/>
                  </a:lnTo>
                  <a:cubicBezTo>
                    <a:pt x="3952524" y="99923"/>
                    <a:pt x="4072829" y="21701"/>
                    <a:pt x="4212563" y="3862"/>
                  </a:cubicBezTo>
                  <a:cubicBezTo>
                    <a:pt x="4232411" y="1325"/>
                    <a:pt x="4252553" y="37"/>
                    <a:pt x="4272443" y="37"/>
                  </a:cubicBezTo>
                  <a:cubicBezTo>
                    <a:pt x="4391657" y="37"/>
                    <a:pt x="4503989" y="45592"/>
                    <a:pt x="4588711" y="128333"/>
                  </a:cubicBezTo>
                  <a:lnTo>
                    <a:pt x="4951514" y="482551"/>
                  </a:lnTo>
                  <a:lnTo>
                    <a:pt x="5314318" y="128333"/>
                  </a:lnTo>
                  <a:cubicBezTo>
                    <a:pt x="5399124" y="45571"/>
                    <a:pt x="5511371" y="0"/>
                    <a:pt x="5630460" y="0"/>
                  </a:cubicBezTo>
                  <a:cubicBezTo>
                    <a:pt x="5650350" y="0"/>
                    <a:pt x="5670533" y="1309"/>
                    <a:pt x="5690466" y="3887"/>
                  </a:cubicBezTo>
                  <a:cubicBezTo>
                    <a:pt x="5830199" y="21709"/>
                    <a:pt x="5950504" y="99931"/>
                    <a:pt x="6020497" y="218492"/>
                  </a:cubicBezTo>
                  <a:lnTo>
                    <a:pt x="6276423" y="651684"/>
                  </a:lnTo>
                  <a:lnTo>
                    <a:pt x="6721388" y="400565"/>
                  </a:lnTo>
                  <a:cubicBezTo>
                    <a:pt x="6790080" y="361772"/>
                    <a:pt x="6867794" y="341274"/>
                    <a:pt x="6946095" y="341274"/>
                  </a:cubicBezTo>
                  <a:cubicBezTo>
                    <a:pt x="7004926" y="341274"/>
                    <a:pt x="7062750" y="352514"/>
                    <a:pt x="7117971" y="374696"/>
                  </a:cubicBezTo>
                  <a:cubicBezTo>
                    <a:pt x="7248179" y="426988"/>
                    <a:pt x="7343476" y="532743"/>
                    <a:pt x="7379478" y="664865"/>
                  </a:cubicBezTo>
                  <a:lnTo>
                    <a:pt x="7511030" y="1147494"/>
                  </a:lnTo>
                  <a:lnTo>
                    <a:pt x="8007902" y="1016604"/>
                  </a:lnTo>
                  <a:cubicBezTo>
                    <a:pt x="8046801" y="1006355"/>
                    <a:pt x="8086665" y="1001143"/>
                    <a:pt x="8126445" y="1001143"/>
                  </a:cubicBezTo>
                  <a:cubicBezTo>
                    <a:pt x="8224846" y="1001143"/>
                    <a:pt x="8318673" y="1032244"/>
                    <a:pt x="8397813" y="1091099"/>
                  </a:cubicBezTo>
                  <a:cubicBezTo>
                    <a:pt x="8509642" y="1174296"/>
                    <a:pt x="8573466" y="1300390"/>
                    <a:pt x="8572962" y="1437051"/>
                  </a:cubicBezTo>
                  <a:lnTo>
                    <a:pt x="8571200" y="1936193"/>
                  </a:lnTo>
                  <a:lnTo>
                    <a:pt x="9086074" y="1934467"/>
                  </a:lnTo>
                  <a:cubicBezTo>
                    <a:pt x="9227989" y="1934467"/>
                    <a:pt x="9357442" y="1996356"/>
                    <a:pt x="9442835" y="2104273"/>
                  </a:cubicBezTo>
                  <a:cubicBezTo>
                    <a:pt x="9528605" y="2212703"/>
                    <a:pt x="9556636" y="2350493"/>
                    <a:pt x="9519710" y="2482337"/>
                  </a:cubicBezTo>
                  <a:lnTo>
                    <a:pt x="9383081" y="2969905"/>
                  </a:lnTo>
                  <a:lnTo>
                    <a:pt x="9651512" y="3096851"/>
                  </a:lnTo>
                  <a:cubicBezTo>
                    <a:pt x="9806646" y="3170138"/>
                    <a:pt x="9903032" y="3319642"/>
                    <a:pt x="9903032" y="3486967"/>
                  </a:cubicBezTo>
                  <a:cubicBezTo>
                    <a:pt x="9903032" y="3654293"/>
                    <a:pt x="9806646" y="3803837"/>
                    <a:pt x="9651512" y="3877124"/>
                  </a:cubicBezTo>
                  <a:lnTo>
                    <a:pt x="9383039" y="4004042"/>
                  </a:lnTo>
                  <a:lnTo>
                    <a:pt x="9519710" y="4491606"/>
                  </a:lnTo>
                  <a:cubicBezTo>
                    <a:pt x="9556636" y="4623498"/>
                    <a:pt x="9528605" y="4761305"/>
                    <a:pt x="9442835" y="4869707"/>
                  </a:cubicBezTo>
                  <a:cubicBezTo>
                    <a:pt x="9357400" y="4977619"/>
                    <a:pt x="9227989" y="5039487"/>
                    <a:pt x="9087711" y="5039487"/>
                  </a:cubicBezTo>
                  <a:lnTo>
                    <a:pt x="8571200" y="5037775"/>
                  </a:lnTo>
                  <a:lnTo>
                    <a:pt x="8572962" y="5536962"/>
                  </a:lnTo>
                  <a:cubicBezTo>
                    <a:pt x="8573466" y="5673626"/>
                    <a:pt x="8509642" y="5799687"/>
                    <a:pt x="8397855" y="5882885"/>
                  </a:cubicBezTo>
                  <a:cubicBezTo>
                    <a:pt x="8318673" y="5941694"/>
                    <a:pt x="8224846" y="5972852"/>
                    <a:pt x="8126403" y="5972852"/>
                  </a:cubicBezTo>
                  <a:cubicBezTo>
                    <a:pt x="8086665" y="5972852"/>
                    <a:pt x="8046801" y="5967633"/>
                    <a:pt x="8007902" y="5957355"/>
                  </a:cubicBezTo>
                  <a:lnTo>
                    <a:pt x="7511030" y="5826482"/>
                  </a:lnTo>
                  <a:lnTo>
                    <a:pt x="7379478" y="6309111"/>
                  </a:lnTo>
                  <a:cubicBezTo>
                    <a:pt x="7343476" y="6441248"/>
                    <a:pt x="7248179" y="6547040"/>
                    <a:pt x="7117971" y="6599324"/>
                  </a:cubicBezTo>
                  <a:cubicBezTo>
                    <a:pt x="7062750" y="6621428"/>
                    <a:pt x="7004968" y="6632644"/>
                    <a:pt x="6946179" y="6632644"/>
                  </a:cubicBezTo>
                  <a:cubicBezTo>
                    <a:pt x="6867878" y="6632644"/>
                    <a:pt x="6790122" y="6612171"/>
                    <a:pt x="6721388" y="6573386"/>
                  </a:cubicBezTo>
                  <a:lnTo>
                    <a:pt x="6276423" y="6322284"/>
                  </a:lnTo>
                  <a:lnTo>
                    <a:pt x="6020497" y="6755483"/>
                  </a:lnTo>
                  <a:cubicBezTo>
                    <a:pt x="5950462" y="6874081"/>
                    <a:pt x="5830157" y="6952303"/>
                    <a:pt x="5690423" y="6970125"/>
                  </a:cubicBezTo>
                  <a:cubicBezTo>
                    <a:pt x="5670702" y="6972654"/>
                    <a:pt x="5650602" y="6973918"/>
                    <a:pt x="5630796" y="6973918"/>
                  </a:cubicBezTo>
                  <a:cubicBezTo>
                    <a:pt x="5511455" y="6973918"/>
                    <a:pt x="5399081" y="6928363"/>
                    <a:pt x="5314318" y="6845614"/>
                  </a:cubicBezTo>
                  <a:lnTo>
                    <a:pt x="4951514" y="6491371"/>
                  </a:lnTo>
                  <a:lnTo>
                    <a:pt x="4588711" y="6845614"/>
                  </a:lnTo>
                  <a:cubicBezTo>
                    <a:pt x="4503989" y="6928323"/>
                    <a:pt x="4391573" y="6973918"/>
                    <a:pt x="4272191" y="6973918"/>
                  </a:cubicBezTo>
                  <a:lnTo>
                    <a:pt x="4272191" y="6973918"/>
                  </a:lnTo>
                  <a:close/>
                  <a:moveTo>
                    <a:pt x="3942621" y="6722082"/>
                  </a:moveTo>
                  <a:cubicBezTo>
                    <a:pt x="4001830" y="6822367"/>
                    <a:pt x="4103504" y="6888477"/>
                    <a:pt x="4221627" y="6903485"/>
                  </a:cubicBezTo>
                  <a:cubicBezTo>
                    <a:pt x="4238496" y="6905688"/>
                    <a:pt x="4255574" y="6906789"/>
                    <a:pt x="4272443" y="6906789"/>
                  </a:cubicBezTo>
                  <a:cubicBezTo>
                    <a:pt x="4373026" y="6906789"/>
                    <a:pt x="4467902" y="6868249"/>
                    <a:pt x="4539573" y="6798264"/>
                  </a:cubicBezTo>
                  <a:lnTo>
                    <a:pt x="4951514" y="6396060"/>
                  </a:lnTo>
                  <a:lnTo>
                    <a:pt x="5363497" y="6798264"/>
                  </a:lnTo>
                  <a:cubicBezTo>
                    <a:pt x="5435085" y="6868208"/>
                    <a:pt x="5530003" y="6906748"/>
                    <a:pt x="5630753" y="6906748"/>
                  </a:cubicBezTo>
                  <a:cubicBezTo>
                    <a:pt x="5647580" y="6906748"/>
                    <a:pt x="5664617" y="6905688"/>
                    <a:pt x="5681402" y="6903485"/>
                  </a:cubicBezTo>
                  <a:cubicBezTo>
                    <a:pt x="5799483" y="6888477"/>
                    <a:pt x="5901199" y="6822367"/>
                    <a:pt x="5960407" y="6722082"/>
                  </a:cubicBezTo>
                  <a:lnTo>
                    <a:pt x="6250994" y="6230154"/>
                  </a:lnTo>
                  <a:lnTo>
                    <a:pt x="6756301" y="6515311"/>
                  </a:lnTo>
                  <a:cubicBezTo>
                    <a:pt x="6814418" y="6548101"/>
                    <a:pt x="6880089" y="6565474"/>
                    <a:pt x="6946263" y="6565474"/>
                  </a:cubicBezTo>
                  <a:cubicBezTo>
                    <a:pt x="6995946" y="6565474"/>
                    <a:pt x="7044789" y="6555971"/>
                    <a:pt x="7091451" y="6537211"/>
                  </a:cubicBezTo>
                  <a:cubicBezTo>
                    <a:pt x="7201476" y="6493002"/>
                    <a:pt x="7282085" y="6403646"/>
                    <a:pt x="7312507" y="6291982"/>
                  </a:cubicBezTo>
                  <a:lnTo>
                    <a:pt x="7461850" y="5743895"/>
                  </a:lnTo>
                  <a:lnTo>
                    <a:pt x="8026072" y="5892551"/>
                  </a:lnTo>
                  <a:cubicBezTo>
                    <a:pt x="8058970" y="5901197"/>
                    <a:pt x="8092749" y="5905642"/>
                    <a:pt x="8126403" y="5905642"/>
                  </a:cubicBezTo>
                  <a:cubicBezTo>
                    <a:pt x="8209488" y="5905642"/>
                    <a:pt x="8288796" y="5879337"/>
                    <a:pt x="8355641" y="5829581"/>
                  </a:cubicBezTo>
                  <a:cubicBezTo>
                    <a:pt x="8450181" y="5759230"/>
                    <a:pt x="8504144" y="5652663"/>
                    <a:pt x="8503725" y="5537165"/>
                  </a:cubicBezTo>
                  <a:lnTo>
                    <a:pt x="8501669" y="4970319"/>
                  </a:lnTo>
                  <a:lnTo>
                    <a:pt x="9086326" y="4972318"/>
                  </a:lnTo>
                  <a:cubicBezTo>
                    <a:pt x="9206337" y="4972318"/>
                    <a:pt x="9315690" y="4920034"/>
                    <a:pt x="9387865" y="4828801"/>
                  </a:cubicBezTo>
                  <a:cubicBezTo>
                    <a:pt x="9460417" y="4737161"/>
                    <a:pt x="9484084" y="4620685"/>
                    <a:pt x="9452864" y="4509183"/>
                  </a:cubicBezTo>
                  <a:lnTo>
                    <a:pt x="9301129" y="3968030"/>
                  </a:lnTo>
                  <a:lnTo>
                    <a:pt x="9621174" y="3816806"/>
                  </a:lnTo>
                  <a:cubicBezTo>
                    <a:pt x="9752305" y="3754775"/>
                    <a:pt x="9833753" y="3628428"/>
                    <a:pt x="9833753" y="3486951"/>
                  </a:cubicBezTo>
                  <a:cubicBezTo>
                    <a:pt x="9833753" y="3345474"/>
                    <a:pt x="9752305" y="3219144"/>
                    <a:pt x="9621174" y="3157174"/>
                  </a:cubicBezTo>
                  <a:lnTo>
                    <a:pt x="9301129" y="3005945"/>
                  </a:lnTo>
                  <a:lnTo>
                    <a:pt x="9452864" y="2464735"/>
                  </a:lnTo>
                  <a:cubicBezTo>
                    <a:pt x="9484084" y="2353250"/>
                    <a:pt x="9460417" y="2236790"/>
                    <a:pt x="9387865" y="2145170"/>
                  </a:cubicBezTo>
                  <a:cubicBezTo>
                    <a:pt x="9315648" y="2053946"/>
                    <a:pt x="9206295" y="2001613"/>
                    <a:pt x="9087711" y="2001613"/>
                  </a:cubicBezTo>
                  <a:lnTo>
                    <a:pt x="8501669" y="2003615"/>
                  </a:lnTo>
                  <a:lnTo>
                    <a:pt x="8503725" y="1436777"/>
                  </a:lnTo>
                  <a:cubicBezTo>
                    <a:pt x="8504144" y="1321287"/>
                    <a:pt x="8450181" y="1214721"/>
                    <a:pt x="8355641" y="1144386"/>
                  </a:cubicBezTo>
                  <a:cubicBezTo>
                    <a:pt x="8288754" y="1094630"/>
                    <a:pt x="8209446" y="1068325"/>
                    <a:pt x="8126319" y="1068325"/>
                  </a:cubicBezTo>
                  <a:cubicBezTo>
                    <a:pt x="8092707" y="1068325"/>
                    <a:pt x="8058970" y="1072726"/>
                    <a:pt x="8026072" y="1081408"/>
                  </a:cubicBezTo>
                  <a:lnTo>
                    <a:pt x="7461808" y="1230043"/>
                  </a:lnTo>
                  <a:lnTo>
                    <a:pt x="7312466" y="682014"/>
                  </a:lnTo>
                  <a:cubicBezTo>
                    <a:pt x="7282085" y="570350"/>
                    <a:pt x="7201560" y="480949"/>
                    <a:pt x="7091451" y="436744"/>
                  </a:cubicBezTo>
                  <a:cubicBezTo>
                    <a:pt x="7044748" y="417992"/>
                    <a:pt x="6995904" y="408497"/>
                    <a:pt x="6946221" y="408497"/>
                  </a:cubicBezTo>
                  <a:cubicBezTo>
                    <a:pt x="6880047" y="408497"/>
                    <a:pt x="6814376" y="425822"/>
                    <a:pt x="6756259" y="458612"/>
                  </a:cubicBezTo>
                  <a:lnTo>
                    <a:pt x="6250952" y="743764"/>
                  </a:lnTo>
                  <a:lnTo>
                    <a:pt x="5960407" y="251877"/>
                  </a:lnTo>
                  <a:cubicBezTo>
                    <a:pt x="5901241" y="151652"/>
                    <a:pt x="5799525" y="85522"/>
                    <a:pt x="5681444" y="70437"/>
                  </a:cubicBezTo>
                  <a:cubicBezTo>
                    <a:pt x="5664659" y="68296"/>
                    <a:pt x="5647748" y="67207"/>
                    <a:pt x="5630963" y="67207"/>
                  </a:cubicBezTo>
                  <a:cubicBezTo>
                    <a:pt x="5530129" y="67207"/>
                    <a:pt x="5435085" y="105722"/>
                    <a:pt x="5363497" y="175678"/>
                  </a:cubicBezTo>
                  <a:lnTo>
                    <a:pt x="4951514" y="577907"/>
                  </a:lnTo>
                  <a:lnTo>
                    <a:pt x="4539573" y="175678"/>
                  </a:lnTo>
                  <a:cubicBezTo>
                    <a:pt x="4467902" y="105722"/>
                    <a:pt x="4372900" y="67207"/>
                    <a:pt x="4272107" y="67207"/>
                  </a:cubicBezTo>
                  <a:cubicBezTo>
                    <a:pt x="4255365" y="67207"/>
                    <a:pt x="4238370" y="68296"/>
                    <a:pt x="4221627" y="70437"/>
                  </a:cubicBezTo>
                  <a:cubicBezTo>
                    <a:pt x="4103504" y="85522"/>
                    <a:pt x="4001830" y="151652"/>
                    <a:pt x="3942621" y="251877"/>
                  </a:cubicBezTo>
                  <a:lnTo>
                    <a:pt x="3652089" y="743764"/>
                  </a:lnTo>
                  <a:lnTo>
                    <a:pt x="3146765" y="458612"/>
                  </a:lnTo>
                  <a:cubicBezTo>
                    <a:pt x="3088657" y="425826"/>
                    <a:pt x="3022965" y="408497"/>
                    <a:pt x="2956825" y="408497"/>
                  </a:cubicBezTo>
                  <a:cubicBezTo>
                    <a:pt x="2907120" y="408497"/>
                    <a:pt x="2858256" y="417992"/>
                    <a:pt x="2811577" y="436744"/>
                  </a:cubicBezTo>
                  <a:cubicBezTo>
                    <a:pt x="2701536" y="480949"/>
                    <a:pt x="2620961" y="570350"/>
                    <a:pt x="2590538" y="682014"/>
                  </a:cubicBezTo>
                  <a:lnTo>
                    <a:pt x="2441178" y="1230043"/>
                  </a:lnTo>
                  <a:lnTo>
                    <a:pt x="1876995" y="1081408"/>
                  </a:lnTo>
                  <a:cubicBezTo>
                    <a:pt x="1844076" y="1072726"/>
                    <a:pt x="1810342" y="1068325"/>
                    <a:pt x="1776727" y="1068325"/>
                  </a:cubicBezTo>
                  <a:cubicBezTo>
                    <a:pt x="1693575" y="1068325"/>
                    <a:pt x="1614283" y="1094630"/>
                    <a:pt x="1547404" y="1144386"/>
                  </a:cubicBezTo>
                  <a:cubicBezTo>
                    <a:pt x="1452880" y="1214696"/>
                    <a:pt x="1398926" y="1321267"/>
                    <a:pt x="1399333" y="1436777"/>
                  </a:cubicBezTo>
                  <a:lnTo>
                    <a:pt x="1401355" y="2003615"/>
                  </a:lnTo>
                  <a:lnTo>
                    <a:pt x="816724" y="2001613"/>
                  </a:lnTo>
                  <a:cubicBezTo>
                    <a:pt x="696767" y="2001613"/>
                    <a:pt x="587342" y="2053946"/>
                    <a:pt x="515147" y="2145190"/>
                  </a:cubicBezTo>
                  <a:cubicBezTo>
                    <a:pt x="442645" y="2236814"/>
                    <a:pt x="418970" y="2353291"/>
                    <a:pt x="450190" y="2464756"/>
                  </a:cubicBezTo>
                  <a:lnTo>
                    <a:pt x="601836" y="3005945"/>
                  </a:lnTo>
                  <a:lnTo>
                    <a:pt x="281859" y="3157174"/>
                  </a:lnTo>
                  <a:cubicBezTo>
                    <a:pt x="150740" y="3219160"/>
                    <a:pt x="69284" y="3345511"/>
                    <a:pt x="69284" y="3486951"/>
                  </a:cubicBezTo>
                  <a:cubicBezTo>
                    <a:pt x="69284" y="3628391"/>
                    <a:pt x="150740" y="3754775"/>
                    <a:pt x="281859" y="3816806"/>
                  </a:cubicBezTo>
                  <a:lnTo>
                    <a:pt x="601836" y="3968030"/>
                  </a:lnTo>
                  <a:lnTo>
                    <a:pt x="450190" y="4509183"/>
                  </a:lnTo>
                  <a:cubicBezTo>
                    <a:pt x="418949" y="4620685"/>
                    <a:pt x="442624" y="4737161"/>
                    <a:pt x="515168" y="4828801"/>
                  </a:cubicBezTo>
                  <a:cubicBezTo>
                    <a:pt x="587342" y="4920034"/>
                    <a:pt x="696729" y="4972318"/>
                    <a:pt x="815314" y="4972318"/>
                  </a:cubicBezTo>
                  <a:lnTo>
                    <a:pt x="1401355" y="4970319"/>
                  </a:lnTo>
                  <a:lnTo>
                    <a:pt x="1399333" y="5537165"/>
                  </a:lnTo>
                  <a:cubicBezTo>
                    <a:pt x="1398926" y="5652663"/>
                    <a:pt x="1452880" y="5759230"/>
                    <a:pt x="1547383" y="5829581"/>
                  </a:cubicBezTo>
                  <a:cubicBezTo>
                    <a:pt x="1614283" y="5879337"/>
                    <a:pt x="1693591" y="5905601"/>
                    <a:pt x="1776706" y="5905601"/>
                  </a:cubicBezTo>
                  <a:cubicBezTo>
                    <a:pt x="1810338" y="5905601"/>
                    <a:pt x="1844076" y="5901197"/>
                    <a:pt x="1876974" y="5892551"/>
                  </a:cubicBezTo>
                  <a:lnTo>
                    <a:pt x="2441178" y="5743895"/>
                  </a:lnTo>
                  <a:lnTo>
                    <a:pt x="2590538" y="6291982"/>
                  </a:lnTo>
                  <a:cubicBezTo>
                    <a:pt x="2620961" y="6403646"/>
                    <a:pt x="2701540" y="6493002"/>
                    <a:pt x="2811598" y="6537170"/>
                  </a:cubicBezTo>
                  <a:cubicBezTo>
                    <a:pt x="2858235" y="6555931"/>
                    <a:pt x="2907083" y="6565433"/>
                    <a:pt x="2956787" y="6565433"/>
                  </a:cubicBezTo>
                  <a:cubicBezTo>
                    <a:pt x="3022932" y="6565433"/>
                    <a:pt x="3088644" y="6548101"/>
                    <a:pt x="3146791" y="6515311"/>
                  </a:cubicBezTo>
                  <a:lnTo>
                    <a:pt x="3652072" y="6230154"/>
                  </a:lnTo>
                  <a:lnTo>
                    <a:pt x="3942621" y="6722082"/>
                  </a:lnTo>
                  <a:lnTo>
                    <a:pt x="3942621" y="6722082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B93B6D7-952D-1766-8E2F-CE7521FA5EAD}"/>
              </a:ext>
            </a:extLst>
          </p:cNvPr>
          <p:cNvCxnSpPr>
            <a:cxnSpLocks/>
          </p:cNvCxnSpPr>
          <p:nvPr userDrawn="1"/>
        </p:nvCxnSpPr>
        <p:spPr>
          <a:xfrm>
            <a:off x="2380362" y="5672914"/>
            <a:ext cx="23688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F72F7D-0304-9F93-7633-6BFF9AA508FB}"/>
              </a:ext>
            </a:extLst>
          </p:cNvPr>
          <p:cNvCxnSpPr>
            <a:cxnSpLocks/>
          </p:cNvCxnSpPr>
          <p:nvPr userDrawn="1"/>
        </p:nvCxnSpPr>
        <p:spPr>
          <a:xfrm>
            <a:off x="4943562" y="5672914"/>
            <a:ext cx="272398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89016254-A304-DE7C-91E4-B71F7D3A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18" y="3234504"/>
            <a:ext cx="8020049" cy="740664"/>
          </a:xfrm>
        </p:spPr>
        <p:txBody>
          <a:bodyPr anchor="ctr"/>
          <a:lstStyle>
            <a:lvl1pPr algn="ctr">
              <a:lnSpc>
                <a:spcPct val="103000"/>
              </a:lnSpc>
              <a:defRPr/>
            </a:lvl1pPr>
          </a:lstStyle>
          <a:p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56ABBBD-56C1-9B5E-9505-A8F1CDD97F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80361" y="1826803"/>
            <a:ext cx="5283164" cy="610267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400" b="0" i="0" cap="none" spc="50" baseline="0">
                <a:solidFill>
                  <a:schemeClr val="accent3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70C4E164-047F-B396-401A-F87F7640B2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11919" y="2769353"/>
            <a:ext cx="8020049" cy="468758"/>
          </a:xfr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 i="0" u="none" cap="none" spc="3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30D27D2-8606-06A1-A9F7-375B84D90E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11919" y="4131217"/>
            <a:ext cx="8020049" cy="910442"/>
          </a:xfrm>
        </p:spPr>
        <p:txBody>
          <a:bodyPr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 i="0" u="none" cap="none" spc="3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E161D849-AC0D-B608-6B59-0A568205A0B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80361" y="5268210"/>
            <a:ext cx="2368800" cy="384048"/>
          </a:xfrm>
        </p:spPr>
        <p:txBody>
          <a:bodyPr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700" b="0" i="0" u="none" cap="none" spc="0" baseline="0">
                <a:solidFill>
                  <a:schemeClr val="tx1"/>
                </a:solidFill>
                <a:latin typeface="Freestyle Script" panose="030804020302050B0404" pitchFamily="66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A6AA6888-B1A8-0B9C-2BE3-7CD35454F3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80361" y="5692667"/>
            <a:ext cx="2368801" cy="385886"/>
          </a:xfrm>
        </p:spPr>
        <p:txBody>
          <a:bodyPr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050" b="0" i="0" u="none" cap="none" spc="5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22">
            <a:extLst>
              <a:ext uri="{FF2B5EF4-FFF2-40B4-BE49-F238E27FC236}">
                <a16:creationId xmlns:a16="http://schemas.microsoft.com/office/drawing/2014/main" id="{9AA7BA32-4668-CD4C-B3FA-E3EEA6C7D1C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43561" y="5266372"/>
            <a:ext cx="2719964" cy="385886"/>
          </a:xfrm>
        </p:spPr>
        <p:txBody>
          <a:bodyPr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400" b="0" i="0" u="none" cap="none" spc="5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CE44560A-494F-EA37-FF31-BFF3A1BA2CC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43561" y="5692667"/>
            <a:ext cx="2719964" cy="385886"/>
          </a:xfrm>
        </p:spPr>
        <p:txBody>
          <a:bodyPr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050" b="0" i="0" u="none" cap="none" spc="5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009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3AB471-C178-1BFD-6E46-7896BD0D6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F42B0-1EDE-A3F8-016B-8278AFE66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9240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3000"/>
        </a:lnSpc>
        <a:spcBef>
          <a:spcPts val="1000"/>
        </a:spcBef>
        <a:buFontTx/>
        <a:buNone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3000"/>
        </a:lnSpc>
        <a:spcBef>
          <a:spcPts val="500"/>
        </a:spcBef>
        <a:buFontTx/>
        <a:buNone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3000"/>
        </a:lnSpc>
        <a:spcBef>
          <a:spcPts val="500"/>
        </a:spcBef>
        <a:buFontTx/>
        <a:buNone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103000"/>
        </a:lnSpc>
        <a:spcBef>
          <a:spcPts val="500"/>
        </a:spcBef>
        <a:buFontTx/>
        <a:buNone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3000"/>
        </a:lnSpc>
        <a:spcBef>
          <a:spcPts val="500"/>
        </a:spcBef>
        <a:buFontTx/>
        <a:buNone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7A717FD4-49D2-BBF2-27C8-EE2B2D219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3273F"/>
                </a:solidFill>
              </a:rPr>
              <a:t>Rory Nyuyen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02A6EC-1F4E-EF70-BD42-D090FFCE78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80361" y="1826803"/>
            <a:ext cx="5283164" cy="610267"/>
          </a:xfrm>
        </p:spPr>
        <p:txBody>
          <a:bodyPr/>
          <a:lstStyle/>
          <a:p>
            <a:r>
              <a:rPr lang="en-US" dirty="0"/>
              <a:t>Creative Contribution Certificate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0213B-ABAB-B9FE-31A6-32E45AEA9D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11919" y="2769353"/>
            <a:ext cx="8020049" cy="468758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27DA55-7E26-6205-BA6C-DFDAC12C84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11919" y="4131217"/>
            <a:ext cx="8020049" cy="910442"/>
          </a:xfrm>
        </p:spPr>
        <p:txBody>
          <a:bodyPr/>
          <a:lstStyle/>
          <a:p>
            <a:r>
              <a:rPr lang="en-US" dirty="0"/>
              <a:t>in recognition of their extraordinary creativity and innovation.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1E41CFF-C5C5-084F-B416-78F75D33AA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80361" y="5268210"/>
            <a:ext cx="2368800" cy="384048"/>
          </a:xfrm>
        </p:spPr>
        <p:txBody>
          <a:bodyPr/>
          <a:lstStyle/>
          <a:p>
            <a:r>
              <a:rPr lang="en-US" dirty="0"/>
              <a:t>Morgan Connors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33B763-3DD6-CE2E-9B67-37E92F0F4F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80361" y="5692667"/>
            <a:ext cx="2368801" cy="385886"/>
          </a:xfrm>
        </p:spPr>
        <p:txBody>
          <a:bodyPr/>
          <a:lstStyle/>
          <a:p>
            <a:r>
              <a:rPr lang="en-US" dirty="0"/>
              <a:t>Presenter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38E9AEA-DF69-8A60-BC68-C4014C57700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43561" y="5266372"/>
            <a:ext cx="2719964" cy="385886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B93449F-61F4-2F3B-84E8-68E79A56631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43561" y="5692667"/>
            <a:ext cx="2719964" cy="385886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191059897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ustom 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9551D"/>
      </a:accent1>
      <a:accent2>
        <a:srgbClr val="03263E"/>
      </a:accent2>
      <a:accent3>
        <a:srgbClr val="568695"/>
      </a:accent3>
      <a:accent4>
        <a:srgbClr val="ED5ECB"/>
      </a:accent4>
      <a:accent5>
        <a:srgbClr val="B1B900"/>
      </a:accent5>
      <a:accent6>
        <a:srgbClr val="52B8B4"/>
      </a:accent6>
      <a:hlink>
        <a:srgbClr val="0563C1"/>
      </a:hlink>
      <a:folHlink>
        <a:srgbClr val="954F72"/>
      </a:folHlink>
    </a:clrScheme>
    <a:fontScheme name="Custom 196">
      <a:majorFont>
        <a:latin typeface="Aptos Black"/>
        <a:ea typeface=""/>
        <a:cs typeface=""/>
      </a:majorFont>
      <a:minorFont>
        <a:latin typeface="Avenir Next LT Pro Dem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P_Certificate_11_win32_EF_v2" id="{5C3EF1EB-8757-4373-9559-A5D1DE141741}" vid="{9723CB99-F858-4512-86FC-CCF90AEC4FB4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48494CF8-7D64-4F28-8EBE-3A57DEFB8B87}"/>
</file>

<file path=customXml/itemProps22.xml><?xml version="1.0" encoding="utf-8"?>
<ds:datastoreItem xmlns:ds="http://schemas.openxmlformats.org/officeDocument/2006/customXml" ds:itemID="{43E7C8E1-0EBD-43EF-B74C-1C6BBE7FEBCD}"/>
</file>

<file path=customXml/itemProps31.xml><?xml version="1.0" encoding="utf-8"?>
<ds:datastoreItem xmlns:ds="http://schemas.openxmlformats.org/officeDocument/2006/customXml" ds:itemID="{15291565-2513-4BAD-BEBC-3002A7DC7516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25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Aptos Black</vt:lpstr>
      <vt:lpstr>Arial</vt:lpstr>
      <vt:lpstr>Avenir Next LT Pro Demi</vt:lpstr>
      <vt:lpstr>Calibri</vt:lpstr>
      <vt:lpstr>Freestyle Script</vt:lpstr>
      <vt:lpstr>Custom</vt:lpstr>
      <vt:lpstr>Rory Nyuyen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Rory Nyuyen</dc:title>
  <dcterms:created xsi:type="dcterms:W3CDTF">2024-05-02T05:25:42Z</dcterms:created>
  <dcterms:modified xsi:type="dcterms:W3CDTF">2024-05-02T05:26:04Z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